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9"/>
  </p:notesMasterIdLst>
  <p:sldIdLst>
    <p:sldId id="266" r:id="rId5"/>
    <p:sldId id="268" r:id="rId6"/>
    <p:sldId id="267" r:id="rId7"/>
    <p:sldId id="25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8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lorem ipsum dolor</a:t>
          </a:r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Retirement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Swapna, Gayan &amp; Braydon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156DEE-4362-47C8-8340-B060F976E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F0AEA2AD-111E-4E72-80B8-21CD82BDD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3A70C5-69E2-4394-9377-2B9284BD4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40D10AF-6E77-594E-8A09-9D08DB8B1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33" r="66541" b="2"/>
          <a:stretch/>
        </p:blipFill>
        <p:spPr>
          <a:xfrm>
            <a:off x="5614948" y="700097"/>
            <a:ext cx="5360421" cy="513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2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56DEE-4362-47C8-8340-B060F976E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F0AEA2AD-111E-4E72-80B8-21CD82BDD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38446" y="1749415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3A70C5-69E2-4394-9377-2B9284BD4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8" y="160867"/>
            <a:ext cx="10908160" cy="5776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D84E1C-E39A-EDE5-F329-82F1335B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05" t="-1873" b="-1782"/>
          <a:stretch/>
        </p:blipFill>
        <p:spPr>
          <a:xfrm>
            <a:off x="5540829" y="380439"/>
            <a:ext cx="5242883" cy="531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52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Title Lorem Ipsum dolor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112056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23</TotalTime>
  <Words>20</Words>
  <Application>Microsoft Office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Calibri</vt:lpstr>
      <vt:lpstr>Franklin Gothic Book</vt:lpstr>
      <vt:lpstr>Crop</vt:lpstr>
      <vt:lpstr>Retirement analysis</vt:lpstr>
      <vt:lpstr>PowerPoint Presentation</vt:lpstr>
      <vt:lpstr>PowerPoint Presentation</vt:lpstr>
      <vt:lpstr>Title Lorem Ipsum dolor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Gayan Dsilva</dc:creator>
  <cp:lastModifiedBy>Braydon Nugent</cp:lastModifiedBy>
  <cp:revision>2</cp:revision>
  <dcterms:created xsi:type="dcterms:W3CDTF">2023-11-18T02:04:47Z</dcterms:created>
  <dcterms:modified xsi:type="dcterms:W3CDTF">2023-11-19T00:28:08Z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